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7" r:id="rId1"/>
  </p:sldMasterIdLst>
  <p:handoutMasterIdLst>
    <p:handoutMasterId r:id="rId3"/>
  </p:handoutMasterIdLst>
  <p:sldIdLst>
    <p:sldId id="257" r:id="rId2"/>
  </p:sldIdLst>
  <p:sldSz cx="32918400" cy="43891200"/>
  <p:notesSz cx="7010400" cy="9271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839F"/>
    <a:srgbClr val="E2B778"/>
    <a:srgbClr val="FF0000"/>
    <a:srgbClr val="E2B87A"/>
    <a:srgbClr val="DCB894"/>
    <a:srgbClr val="996633"/>
    <a:srgbClr val="FFD47D"/>
    <a:srgbClr val="613318"/>
    <a:srgbClr val="ADD632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9875" autoAdjust="0"/>
    <p:restoredTop sz="94710" autoAdjust="0"/>
  </p:normalViewPr>
  <p:slideViewPr>
    <p:cSldViewPr>
      <p:cViewPr varScale="1">
        <p:scale>
          <a:sx n="20" d="100"/>
          <a:sy n="20" d="100"/>
        </p:scale>
        <p:origin x="4360" y="312"/>
      </p:cViewPr>
      <p:guideLst>
        <p:guide orient="horz" pos="13824"/>
        <p:guide pos="10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55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3550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302F586B-0015-43FB-918D-31E1A09780E3}" type="datetimeFigureOut">
              <a:rPr lang="en-US" smtClean="0"/>
              <a:pPr/>
              <a:t>7/11/19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37840" cy="46355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05841"/>
            <a:ext cx="3037840" cy="463550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5F29C2D4-4424-41A2-A90C-29D31B733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13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7183123"/>
            <a:ext cx="27980640" cy="1528064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3"/>
            <a:ext cx="24688800" cy="1059687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7/11/19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104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7/11/19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83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336800"/>
            <a:ext cx="7098030" cy="37195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336800"/>
            <a:ext cx="20882610" cy="371957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7/11/19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75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143250" y="2743200"/>
            <a:ext cx="21316950" cy="5943600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4050"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This is a Scientific Poster Template created by </a:t>
            </a:r>
            <a:r>
              <a:rPr lang="en-US" dirty="0" err="1"/>
              <a:t>Graphicsland</a:t>
            </a:r>
            <a:r>
              <a:rPr lang="en-US" dirty="0"/>
              <a:t> &amp; MakeSigns.com. </a:t>
            </a:r>
            <a:br>
              <a:rPr lang="en-US" dirty="0"/>
            </a:br>
            <a:r>
              <a:rPr lang="en-US" dirty="0"/>
              <a:t>Your poster title would go on these lines.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2914650" y="5943600"/>
            <a:ext cx="21545550" cy="3048000"/>
          </a:xfrm>
        </p:spPr>
        <p:txBody>
          <a:bodyPr>
            <a:noAutofit/>
          </a:bodyPr>
          <a:lstStyle>
            <a:lvl1pPr marL="0" indent="0">
              <a:buNone/>
              <a:defRPr sz="27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Author Name, RN1; Author Name, Ph.D2; Author Name, RN2,3; Author Name, Ph.D1,4</a:t>
            </a:r>
            <a:br>
              <a:rPr lang="en-US" dirty="0"/>
            </a:br>
            <a:r>
              <a:rPr lang="en-US" dirty="0"/>
              <a:t>1Name of University, City, State; 2Name of University, City, State; 3Name of University, City, State</a:t>
            </a:r>
          </a:p>
        </p:txBody>
      </p:sp>
    </p:spTree>
    <p:extLst>
      <p:ext uri="{BB962C8B-B14F-4D97-AF65-F5344CB8AC3E}">
        <p14:creationId xmlns:p14="http://schemas.microsoft.com/office/powerpoint/2010/main" val="836796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7/11/19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76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3"/>
            <a:ext cx="28392120" cy="1825751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3"/>
            <a:ext cx="28392120" cy="96011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7/11/19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64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7/11/19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92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336810"/>
            <a:ext cx="28392120" cy="8483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0759443"/>
            <a:ext cx="13926024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6032480"/>
            <a:ext cx="13926024" cy="235813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10759443"/>
            <a:ext cx="13994608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6032480"/>
            <a:ext cx="13994608" cy="235813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7/11/19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9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7/11/19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04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7/11/19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4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30"/>
            <a:ext cx="16664940" cy="311912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7/11/19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7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6319530"/>
            <a:ext cx="16664940" cy="311912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EE5B7-680E-44FF-962F-3113FAB5030E}" type="datetimeFigureOut">
              <a:rPr lang="en-US" smtClean="0"/>
              <a:pPr/>
              <a:t>7/11/19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79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336810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1684000"/>
            <a:ext cx="2839212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EE5B7-680E-44FF-962F-3113FAB5030E}" type="datetimeFigureOut">
              <a:rPr lang="en-US" smtClean="0"/>
              <a:pPr/>
              <a:t>7/11/19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B6C12-88B7-467E-AE43-45481E6289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05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8" r:id="rId1"/>
    <p:sldLayoutId id="2147484369" r:id="rId2"/>
    <p:sldLayoutId id="2147484370" r:id="rId3"/>
    <p:sldLayoutId id="2147484371" r:id="rId4"/>
    <p:sldLayoutId id="2147484372" r:id="rId5"/>
    <p:sldLayoutId id="2147484373" r:id="rId6"/>
    <p:sldLayoutId id="2147484374" r:id="rId7"/>
    <p:sldLayoutId id="2147484375" r:id="rId8"/>
    <p:sldLayoutId id="2147484376" r:id="rId9"/>
    <p:sldLayoutId id="2147484377" r:id="rId10"/>
    <p:sldLayoutId id="2147484378" r:id="rId11"/>
    <p:sldLayoutId id="2147484379" r:id="rId12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23" b="20371"/>
          <a:stretch/>
        </p:blipFill>
        <p:spPr>
          <a:xfrm>
            <a:off x="0" y="9025721"/>
            <a:ext cx="32396575" cy="34941679"/>
          </a:xfrm>
          <a:prstGeom prst="rect">
            <a:avLst/>
          </a:prstGeom>
        </p:spPr>
      </p:pic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25833430" y="23870562"/>
            <a:ext cx="5416826" cy="769423"/>
          </a:xfrm>
          <a:prstGeom prst="rect">
            <a:avLst/>
          </a:prstGeom>
          <a:solidFill>
            <a:srgbClr val="29839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02845" tIns="0" rIns="102845" bIns="0" anchor="t" anchorCtr="0"/>
          <a:lstStyle/>
          <a:p>
            <a:pPr algn="ctr" defTabSz="3526941">
              <a:defRPr/>
            </a:pPr>
            <a:r>
              <a:rPr lang="en-US" sz="3075" b="1" dirty="0">
                <a:solidFill>
                  <a:srgbClr val="FFFFFF"/>
                </a:solidFill>
              </a:rPr>
              <a:t>References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24993600" y="9046028"/>
            <a:ext cx="5416826" cy="769423"/>
          </a:xfrm>
          <a:prstGeom prst="rect">
            <a:avLst/>
          </a:prstGeom>
          <a:solidFill>
            <a:srgbClr val="29839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02845" tIns="0" rIns="102845" bIns="0" anchor="t" anchorCtr="0"/>
          <a:lstStyle/>
          <a:p>
            <a:pPr algn="ctr" defTabSz="3526941">
              <a:defRPr/>
            </a:pPr>
            <a:r>
              <a:rPr lang="en-US" sz="3075" b="1" dirty="0">
                <a:solidFill>
                  <a:srgbClr val="FFFFFF"/>
                </a:solidFill>
              </a:rPr>
              <a:t>Conclusion</a:t>
            </a:r>
          </a:p>
        </p:txBody>
      </p:sp>
      <p:sp>
        <p:nvSpPr>
          <p:cNvPr id="6" name="TextBox 19"/>
          <p:cNvSpPr txBox="1">
            <a:spLocks noChangeArrowheads="1"/>
          </p:cNvSpPr>
          <p:nvPr/>
        </p:nvSpPr>
        <p:spPr bwMode="auto">
          <a:xfrm>
            <a:off x="1597507" y="10189028"/>
            <a:ext cx="5637170" cy="424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4" tIns="34282" rIns="68564" bIns="34282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100" b="1" dirty="0"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553390" y="9025721"/>
            <a:ext cx="5637170" cy="769423"/>
          </a:xfrm>
          <a:prstGeom prst="rect">
            <a:avLst/>
          </a:prstGeom>
          <a:solidFill>
            <a:srgbClr val="29839F"/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02845" tIns="0" rIns="102845" bIns="0" anchor="t" anchorCtr="0"/>
          <a:lstStyle/>
          <a:p>
            <a:pPr algn="ctr" defTabSz="3526941">
              <a:defRPr/>
            </a:pPr>
            <a:r>
              <a:rPr lang="en-US" sz="3075" b="1" dirty="0">
                <a:solidFill>
                  <a:srgbClr val="FFFFFF"/>
                </a:solidFill>
              </a:rPr>
              <a:t>Abstract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629368" y="23893482"/>
            <a:ext cx="5609632" cy="769423"/>
          </a:xfrm>
          <a:prstGeom prst="rect">
            <a:avLst/>
          </a:prstGeom>
          <a:solidFill>
            <a:srgbClr val="29839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02845" tIns="0" rIns="102845" bIns="0" anchor="t" anchorCtr="0"/>
          <a:lstStyle/>
          <a:p>
            <a:pPr algn="ctr" defTabSz="3526941">
              <a:defRPr/>
            </a:pPr>
            <a:r>
              <a:rPr lang="en-US" sz="3075" b="1" dirty="0">
                <a:solidFill>
                  <a:srgbClr val="FFFFFF"/>
                </a:solidFill>
              </a:rPr>
              <a:t>Background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3440368" y="9046028"/>
            <a:ext cx="5609632" cy="769423"/>
          </a:xfrm>
          <a:prstGeom prst="rect">
            <a:avLst/>
          </a:prstGeom>
          <a:solidFill>
            <a:srgbClr val="29839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02845" tIns="0" rIns="102845" bIns="0" anchor="t" anchorCtr="0"/>
          <a:lstStyle/>
          <a:p>
            <a:pPr algn="ctr" defTabSz="3526941">
              <a:defRPr/>
            </a:pPr>
            <a:r>
              <a:rPr lang="en-US" sz="3075" b="1" dirty="0">
                <a:solidFill>
                  <a:srgbClr val="FFFFFF"/>
                </a:solidFill>
              </a:rPr>
              <a:t>Methods  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2575572" y="23828828"/>
            <a:ext cx="5609632" cy="769423"/>
          </a:xfrm>
          <a:prstGeom prst="rect">
            <a:avLst/>
          </a:prstGeom>
          <a:solidFill>
            <a:srgbClr val="29839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02845" tIns="0" rIns="102845" bIns="0" anchor="t" anchorCtr="0"/>
          <a:lstStyle/>
          <a:p>
            <a:pPr algn="ctr" defTabSz="3526941">
              <a:defRPr/>
            </a:pPr>
            <a:r>
              <a:rPr lang="en-US" sz="3075" b="1" dirty="0">
                <a:solidFill>
                  <a:srgbClr val="FFFFFF"/>
                </a:solidFill>
              </a:rPr>
              <a:t>Results</a:t>
            </a:r>
          </a:p>
        </p:txBody>
      </p:sp>
      <p:sp>
        <p:nvSpPr>
          <p:cNvPr id="11" name="TextBox 21"/>
          <p:cNvSpPr txBox="1">
            <a:spLocks noChangeArrowheads="1"/>
          </p:cNvSpPr>
          <p:nvPr/>
        </p:nvSpPr>
        <p:spPr bwMode="auto">
          <a:xfrm>
            <a:off x="24993600" y="10265228"/>
            <a:ext cx="5416827" cy="392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4" tIns="34282" rIns="68564" bIns="34282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marL="0" lvl="1" algn="just" eaLnBrk="1" hangingPunct="1"/>
            <a:r>
              <a:rPr lang="en-US" sz="2100" b="1" dirty="0"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553390" y="24902136"/>
            <a:ext cx="5609632" cy="447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2100" b="1" dirty="0">
                <a:latin typeface="Arial" pitchFamily="34" charset="0"/>
                <a:cs typeface="Arial" pitchFamily="34" charset="0"/>
              </a:rPr>
              <a:t>Your text goes here.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411200" y="10189028"/>
            <a:ext cx="5943600" cy="447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2100" b="1" dirty="0"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553390" y="5434484"/>
            <a:ext cx="21316950" cy="17145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ABSTRACT TITLE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1553390" y="1509552"/>
            <a:ext cx="15149332" cy="1752600"/>
          </a:xfrm>
        </p:spPr>
        <p:txBody>
          <a:bodyPr/>
          <a:lstStyle/>
          <a:p>
            <a:r>
              <a:rPr lang="en-US" sz="3600" dirty="0"/>
              <a:t>NAME AND SURNAME:</a:t>
            </a:r>
          </a:p>
          <a:p>
            <a:r>
              <a:rPr lang="en-GB" sz="3600" dirty="0"/>
              <a:t>UNIVERSITY, DEPARTMENT:</a:t>
            </a:r>
          </a:p>
          <a:p>
            <a:endParaRPr lang="en-US" sz="3600" b="1" dirty="0"/>
          </a:p>
        </p:txBody>
      </p:sp>
      <p:sp>
        <p:nvSpPr>
          <p:cNvPr id="16" name="TextBox 21"/>
          <p:cNvSpPr txBox="1">
            <a:spLocks noChangeArrowheads="1"/>
          </p:cNvSpPr>
          <p:nvPr/>
        </p:nvSpPr>
        <p:spPr bwMode="auto">
          <a:xfrm>
            <a:off x="25860967" y="24946367"/>
            <a:ext cx="5416827" cy="392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4" tIns="34282" rIns="68564" bIns="34282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marL="0" lvl="1" algn="just" eaLnBrk="1" hangingPunct="1"/>
            <a:r>
              <a:rPr lang="en-US" sz="2100" b="1" dirty="0">
                <a:latin typeface="Arial" pitchFamily="34" charset="0"/>
                <a:cs typeface="Arial" pitchFamily="34" charset="0"/>
              </a:rPr>
              <a:t>Your text goes here. </a:t>
            </a:r>
          </a:p>
        </p:txBody>
      </p:sp>
      <p:sp>
        <p:nvSpPr>
          <p:cNvPr id="17" name="TextBox 21"/>
          <p:cNvSpPr txBox="1">
            <a:spLocks noChangeArrowheads="1"/>
          </p:cNvSpPr>
          <p:nvPr/>
        </p:nvSpPr>
        <p:spPr bwMode="auto">
          <a:xfrm>
            <a:off x="12573000" y="24906914"/>
            <a:ext cx="5609633" cy="392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4" tIns="34282" rIns="68564" bIns="34282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marL="0" lvl="1" algn="just" eaLnBrk="1" hangingPunct="1"/>
            <a:r>
              <a:rPr lang="en-US" sz="2100" b="1" dirty="0">
                <a:latin typeface="Arial" pitchFamily="34" charset="0"/>
                <a:cs typeface="Arial" pitchFamily="34" charset="0"/>
              </a:rPr>
              <a:t>Your text goes here. 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E7DF59E-07E4-5F4B-8A4E-E725BC6F54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3556" y="628273"/>
            <a:ext cx="13752634" cy="363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52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1524</TotalTime>
  <Words>46</Words>
  <Application>Microsoft Macintosh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Template For Scientific Poster</dc:subject>
  <dc:creator>lcmundia</dc:creator>
  <cp:keywords>scientific, research, template, custom, poster, presentation, symposium, printing, powerpoint, create, design, example, sample, download</cp:keywords>
  <cp:lastModifiedBy>Microsoft Office User</cp:lastModifiedBy>
  <cp:revision>9</cp:revision>
  <cp:lastPrinted>2011-01-21T18:13:44Z</cp:lastPrinted>
  <dcterms:created xsi:type="dcterms:W3CDTF">2015-10-14T06:09:04Z</dcterms:created>
  <dcterms:modified xsi:type="dcterms:W3CDTF">2019-07-12T08:56:46Z</dcterms:modified>
  <cp:category>science research poster</cp:category>
</cp:coreProperties>
</file>